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12/9/2019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12/9/2019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688" y="1412776"/>
            <a:ext cx="5256583" cy="35934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INTERVENCIJE </a:t>
            </a:r>
            <a:r>
              <a:rPr lang="en-US" dirty="0"/>
              <a:t>MEDICINSKE SESTRE KOD FIBRILACIJE </a:t>
            </a:r>
            <a:r>
              <a:rPr lang="en-US" dirty="0" smtClean="0"/>
              <a:t>ATRIJA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373216"/>
            <a:ext cx="4098175" cy="79208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Daliborka</a:t>
            </a:r>
            <a:r>
              <a:rPr lang="en-US" sz="3200" dirty="0" smtClean="0"/>
              <a:t> </a:t>
            </a:r>
            <a:r>
              <a:rPr lang="en-US" sz="3200" dirty="0" err="1" smtClean="0"/>
              <a:t>Čolić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99220"/>
            <a:ext cx="10573816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INTERVENCIJE MEDICINSKE SESTRE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81" y="1916832"/>
            <a:ext cx="4927747" cy="457200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Intervencije kod elektrokonverzije (edukacija, EKG, venski put, monitoring)</a:t>
            </a:r>
          </a:p>
          <a:p>
            <a:r>
              <a:rPr lang="hr-HR" sz="3200" dirty="0" smtClean="0"/>
              <a:t>Intervencije kod radiofrekventne ablacije (sedacija, vitalne funkcije, venski put, pratiti komplikacije)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393082"/>
            <a:ext cx="4810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0645824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EDUKACIJA BOLESNIKA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Aktivno sudjelovanje bolesnika i poboljšani ishod</a:t>
            </a:r>
          </a:p>
          <a:p>
            <a:r>
              <a:rPr lang="hr-HR" sz="3200" dirty="0" smtClean="0"/>
              <a:t>Promjena stila života (konzumacija alkohola, kofeina)</a:t>
            </a:r>
          </a:p>
          <a:p>
            <a:r>
              <a:rPr lang="hr-HR" sz="3200" dirty="0" smtClean="0"/>
              <a:t>Kontrola dijabetesa i hipertenzije</a:t>
            </a:r>
          </a:p>
          <a:p>
            <a:r>
              <a:rPr lang="hr-HR" sz="3200" dirty="0" smtClean="0"/>
              <a:t>Uravnotežena prehrana</a:t>
            </a:r>
          </a:p>
          <a:p>
            <a:pPr marL="0" indent="0">
              <a:buNone/>
            </a:pPr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25882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5343"/>
            <a:ext cx="10058400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SESTRINSKE DIJAGNOZE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828799"/>
            <a:ext cx="9612560" cy="457200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Smanjen </a:t>
            </a:r>
            <a:r>
              <a:rPr lang="hr-HR" sz="3200" dirty="0"/>
              <a:t>srčani izlaz povezan s promjenom stope, ritma i provodljivosti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Smanjeno </a:t>
            </a:r>
            <a:r>
              <a:rPr lang="hr-HR" sz="3200" dirty="0"/>
              <a:t>podnošenje napora u/s fibrilacijom atrija </a:t>
            </a:r>
            <a:endParaRPr lang="hr-HR" sz="3200" dirty="0" smtClean="0"/>
          </a:p>
          <a:p>
            <a:r>
              <a:rPr lang="pl-PL" sz="3200" dirty="0" smtClean="0"/>
              <a:t>Anksioznost </a:t>
            </a:r>
            <a:r>
              <a:rPr lang="pl-PL" sz="3200" dirty="0"/>
              <a:t>u/s postupkom elektrokonverzije </a:t>
            </a:r>
            <a:endParaRPr lang="pl-PL" sz="3200" dirty="0" smtClean="0"/>
          </a:p>
          <a:p>
            <a:r>
              <a:rPr lang="pl-PL" sz="3200" dirty="0" smtClean="0"/>
              <a:t>Neupućenost </a:t>
            </a:r>
            <a:r>
              <a:rPr lang="pl-PL" sz="3200" dirty="0"/>
              <a:t>u/s postupkom liječenja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386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10058400" cy="1325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FF0000"/>
                </a:solidFill>
              </a:rPr>
              <a:t>ZAKLJUČAK</a:t>
            </a:r>
            <a:endParaRPr lang="hr-H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dirty="0"/>
              <a:t>Fibrilacija atrija, najčešća aritmija, smanjuje kvalitetu života oboljelih uzrokujući simptome koji utječu na njihove svakodnevne aktivnosti. </a:t>
            </a:r>
            <a:r>
              <a:rPr lang="hr-HR" dirty="0" smtClean="0"/>
              <a:t>Bolesnicima </a:t>
            </a:r>
            <a:r>
              <a:rPr lang="hr-HR" dirty="0"/>
              <a:t>je potrebno pružiti optimalnu skrb. </a:t>
            </a:r>
            <a:r>
              <a:rPr lang="hr-HR" dirty="0" smtClean="0"/>
              <a:t>Intervencije </a:t>
            </a:r>
            <a:r>
              <a:rPr lang="hr-HR" dirty="0"/>
              <a:t>medicinske sestre se baziraju na prevenciji komplikacija čime se smanjuje mortalitet, te edukaciji bolesnika i njegove obitelji. </a:t>
            </a:r>
            <a:endParaRPr lang="hr-HR" dirty="0" smtClean="0"/>
          </a:p>
          <a:p>
            <a:r>
              <a:rPr lang="hr-HR" dirty="0" smtClean="0"/>
              <a:t>Također</a:t>
            </a:r>
            <a:r>
              <a:rPr lang="hr-HR" dirty="0"/>
              <a:t>, pruža psihološku podršku bolesniku čime smanjuje anksioznost. Mora poticati bolesnika na usvajanje zdravih životnih navika kako bi se bolest dobro kontrolirala. Djelovanjem multidisciplinarnog tima se postiže željeni cilj – uspjeh u liječenju bolesnika i povećanje kvalitete života.</a:t>
            </a:r>
          </a:p>
        </p:txBody>
      </p:sp>
    </p:spTree>
    <p:extLst>
      <p:ext uri="{BB962C8B-B14F-4D97-AF65-F5344CB8AC3E}">
        <p14:creationId xmlns:p14="http://schemas.microsoft.com/office/powerpoint/2010/main" val="17600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9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99220"/>
            <a:ext cx="10429800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FIBRILACIJA ATRIJA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060848"/>
            <a:ext cx="9144000" cy="4555976"/>
          </a:xfrm>
        </p:spPr>
        <p:txBody>
          <a:bodyPr/>
          <a:lstStyle/>
          <a:p>
            <a:r>
              <a:rPr lang="hr-HR" sz="2800" dirty="0" smtClean="0"/>
              <a:t>Abnormalni srčani ritam</a:t>
            </a:r>
          </a:p>
          <a:p>
            <a:r>
              <a:rPr lang="hr-HR" sz="2800" dirty="0" smtClean="0"/>
              <a:t>Brzi i nepravilni rad atrija</a:t>
            </a:r>
          </a:p>
          <a:p>
            <a:r>
              <a:rPr lang="hr-HR" sz="2800" dirty="0" smtClean="0"/>
              <a:t>Etiološki čimbenici: visoki krvni tlak, koronarna arterijska bolest, stenoza mitralnog zaliska, mitralna regurgitacija, perikarditis, OSA, sjedilački način života, pušenje, kirurški zahvati na srcu, prirođene srčane greške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"/>
            <a:ext cx="5447928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1" y="116632"/>
            <a:ext cx="10058400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KLASIFIKACIJA FA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2856"/>
            <a:ext cx="9144000" cy="4267944"/>
          </a:xfrm>
        </p:spPr>
        <p:txBody>
          <a:bodyPr/>
          <a:lstStyle/>
          <a:p>
            <a:r>
              <a:rPr lang="hr-HR" sz="3200" dirty="0" smtClean="0"/>
              <a:t>Paroksizmalna: manje od 48 h; nastaje iznenada</a:t>
            </a:r>
          </a:p>
          <a:p>
            <a:r>
              <a:rPr lang="hr-HR" sz="3200" dirty="0" smtClean="0"/>
              <a:t>Perzistentna: epizode traju dulje od 7 dana</a:t>
            </a:r>
          </a:p>
          <a:p>
            <a:r>
              <a:rPr lang="hr-HR" sz="3200" dirty="0" smtClean="0"/>
              <a:t>Dugotrajna perzistentna: prisutna 1 godinu ili više</a:t>
            </a:r>
          </a:p>
          <a:p>
            <a:r>
              <a:rPr lang="hr-HR" sz="3200" dirty="0" smtClean="0"/>
              <a:t>Idiopatska: kod bolesnika bez simptoma bolesti srca, mlađi od 60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97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0645824" cy="1325563"/>
          </a:xfrm>
        </p:spPr>
        <p:txBody>
          <a:bodyPr>
            <a:normAutofit fontScale="90000"/>
          </a:bodyPr>
          <a:lstStyle/>
          <a:p>
            <a:r>
              <a:rPr lang="hr-HR" sz="4800" dirty="0" smtClean="0"/>
              <a:t>SIMPTOMI ZBOG KOJIH  PACJENTI DOLAZE U OHP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86" y="1844824"/>
            <a:ext cx="9144000" cy="457200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Palpitacije</a:t>
            </a:r>
          </a:p>
          <a:p>
            <a:r>
              <a:rPr lang="hr-HR" sz="2800" dirty="0" smtClean="0"/>
              <a:t>Nelagoda u prsima</a:t>
            </a:r>
          </a:p>
          <a:p>
            <a:r>
              <a:rPr lang="hr-HR" sz="2800" dirty="0" smtClean="0"/>
              <a:t>Kratkoća daha</a:t>
            </a:r>
          </a:p>
          <a:p>
            <a:r>
              <a:rPr lang="hr-HR" sz="2800" dirty="0" smtClean="0"/>
              <a:t>Vrtoglavica</a:t>
            </a:r>
          </a:p>
          <a:p>
            <a:r>
              <a:rPr lang="hr-HR" sz="2800" dirty="0" smtClean="0"/>
              <a:t>Nesvjestica</a:t>
            </a:r>
          </a:p>
          <a:p>
            <a:r>
              <a:rPr lang="hr-HR" sz="2800" dirty="0" smtClean="0"/>
              <a:t>Umor (najčešći simptom)</a:t>
            </a:r>
          </a:p>
          <a:p>
            <a:r>
              <a:rPr lang="hr-HR" sz="2800" dirty="0" smtClean="0"/>
              <a:t>Deficit pulsa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2804"/>
            <a:ext cx="2895600" cy="161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448586"/>
            <a:ext cx="3202682" cy="2135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26" y="1783649"/>
            <a:ext cx="3607157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99220"/>
            <a:ext cx="10645824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DIJAGNOSTIKA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44824"/>
            <a:ext cx="9144000" cy="457200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Povijest bolesti</a:t>
            </a:r>
          </a:p>
          <a:p>
            <a:r>
              <a:rPr lang="hr-HR" sz="3200" dirty="0" smtClean="0"/>
              <a:t>Klinički pregled</a:t>
            </a:r>
          </a:p>
          <a:p>
            <a:r>
              <a:rPr lang="hr-HR" sz="3200" dirty="0" smtClean="0"/>
              <a:t>EKG</a:t>
            </a:r>
          </a:p>
          <a:p>
            <a:r>
              <a:rPr lang="hr-HR" sz="3200" dirty="0" smtClean="0"/>
              <a:t>Laboratorijske pretrage</a:t>
            </a:r>
          </a:p>
          <a:p>
            <a:r>
              <a:rPr lang="hr-HR" sz="3200" dirty="0" smtClean="0"/>
              <a:t>Hormoni štitnjače</a:t>
            </a:r>
          </a:p>
          <a:p>
            <a:r>
              <a:rPr lang="hr-HR" sz="3200" dirty="0" smtClean="0"/>
              <a:t>RTG</a:t>
            </a:r>
          </a:p>
          <a:p>
            <a:r>
              <a:rPr lang="hr-HR" sz="3200" dirty="0" smtClean="0"/>
              <a:t>Medikamenti</a:t>
            </a:r>
            <a:endParaRPr lang="hr-H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1" y="1556792"/>
            <a:ext cx="3424721" cy="2004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98" y="3622992"/>
            <a:ext cx="4067944" cy="3050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1" y="1919651"/>
            <a:ext cx="3888432" cy="12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99220"/>
            <a:ext cx="10429800" cy="1325563"/>
          </a:xfrm>
        </p:spPr>
        <p:txBody>
          <a:bodyPr/>
          <a:lstStyle/>
          <a:p>
            <a:r>
              <a:rPr lang="hr-HR" sz="5400" dirty="0" smtClean="0"/>
              <a:t>LIJEČENJE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060848"/>
            <a:ext cx="9144000" cy="457200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Farmakološko liječenje: lijekovi za kontrolu ritma, antikoagulacijska  terapija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3" y="3254128"/>
            <a:ext cx="3888432" cy="291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13" y="3269416"/>
            <a:ext cx="3729980" cy="2936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67" y="3285745"/>
            <a:ext cx="3871563" cy="29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Električna kardioverzija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492896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Ablacija kateterom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80928"/>
            <a:ext cx="4218426" cy="237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916832"/>
            <a:ext cx="4250432" cy="2390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4437112"/>
            <a:ext cx="4039387" cy="22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99220"/>
            <a:ext cx="10717832" cy="132556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INTERVENCIJE MEDICINSKE SESTRE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916832"/>
            <a:ext cx="10260632" cy="4483968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Pratiti srčani ritam (EKG)</a:t>
            </a:r>
          </a:p>
          <a:p>
            <a:r>
              <a:rPr lang="hr-HR" sz="3200" dirty="0" smtClean="0"/>
              <a:t>Pratiti vitalne funkcije</a:t>
            </a:r>
          </a:p>
          <a:p>
            <a:r>
              <a:rPr lang="hr-HR" sz="3200" dirty="0" smtClean="0"/>
              <a:t>Primjeniti propisane lijekove</a:t>
            </a:r>
          </a:p>
          <a:p>
            <a:r>
              <a:rPr lang="hr-HR" sz="3200" dirty="0" smtClean="0"/>
              <a:t>Pratiti stanje svijesti, znakove šoka</a:t>
            </a:r>
          </a:p>
          <a:p>
            <a:r>
              <a:rPr lang="hr-HR" sz="3200" dirty="0" smtClean="0"/>
              <a:t>Pratiti vrijednosti laboratorijskih nalaza</a:t>
            </a:r>
          </a:p>
          <a:p>
            <a:r>
              <a:rPr lang="hr-HR" sz="3200" dirty="0" smtClean="0"/>
              <a:t>Pratiti pojavu krvarenja (antikoagulantna th)</a:t>
            </a:r>
          </a:p>
          <a:p>
            <a:r>
              <a:rPr lang="hr-HR" sz="3200" dirty="0" smtClean="0"/>
              <a:t>Educirati bolesnika i obitelj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628800"/>
            <a:ext cx="3060109" cy="189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988840"/>
            <a:ext cx="2880320" cy="1959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149080"/>
            <a:ext cx="1728192" cy="2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332</TotalTime>
  <Words>352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Medical Design 16x9</vt:lpstr>
      <vt:lpstr>INTERVENCIJE MEDICINSKE SESTRE KOD FIBRILACIJE ATRIJA</vt:lpstr>
      <vt:lpstr>FIBRILACIJA ATRIJA</vt:lpstr>
      <vt:lpstr>KLASIFIKACIJA FA</vt:lpstr>
      <vt:lpstr>SIMPTOMI ZBOG KOJIH  PACJENTI DOLAZE U OHP</vt:lpstr>
      <vt:lpstr>DIJAGNOSTIKA</vt:lpstr>
      <vt:lpstr>LIJEČENJE</vt:lpstr>
      <vt:lpstr>LIJEČENJE</vt:lpstr>
      <vt:lpstr>LIJEČENJE</vt:lpstr>
      <vt:lpstr>INTERVENCIJE MEDICINSKE SESTRE</vt:lpstr>
      <vt:lpstr>INTERVENCIJE MEDICINSKE SESTRE</vt:lpstr>
      <vt:lpstr>EDUKACIJA BOLESNIKA</vt:lpstr>
      <vt:lpstr>SESTRINSKE DIJAGNOZE</vt:lpstr>
      <vt:lpstr>ZAKLJUČAK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INTERVENCIJE MEDICINSKE SESTRE KOD FIBRILACIJE ATRIJA Layout</dc:title>
  <dc:creator>Tonks</dc:creator>
  <cp:lastModifiedBy>Windows User</cp:lastModifiedBy>
  <cp:revision>15</cp:revision>
  <dcterms:created xsi:type="dcterms:W3CDTF">2019-06-13T17:50:54Z</dcterms:created>
  <dcterms:modified xsi:type="dcterms:W3CDTF">2019-12-09T17:04:12Z</dcterms:modified>
</cp:coreProperties>
</file>