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8319A-557B-40D2-AF7A-917E24C953F8}" type="datetimeFigureOut">
              <a:rPr lang="hr-HR" smtClean="0"/>
              <a:t>12.5.2014.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F278B-83CE-483A-8423-8DDC120D3AD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587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033-AB52-44D7-A5AD-51E4168A6E2C}" type="datetimeFigureOut">
              <a:rPr lang="hr-HR" smtClean="0"/>
              <a:t>12.5.2014.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FB58-7BEF-4354-A881-39E9C05D12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863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033-AB52-44D7-A5AD-51E4168A6E2C}" type="datetimeFigureOut">
              <a:rPr lang="hr-HR" smtClean="0"/>
              <a:t>12.5.2014.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FB58-7BEF-4354-A881-39E9C05D12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842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033-AB52-44D7-A5AD-51E4168A6E2C}" type="datetimeFigureOut">
              <a:rPr lang="hr-HR" smtClean="0"/>
              <a:t>12.5.2014.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FB58-7BEF-4354-A881-39E9C05D12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377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033-AB52-44D7-A5AD-51E4168A6E2C}" type="datetimeFigureOut">
              <a:rPr lang="hr-HR" smtClean="0"/>
              <a:t>12.5.2014.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FB58-7BEF-4354-A881-39E9C05D12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476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033-AB52-44D7-A5AD-51E4168A6E2C}" type="datetimeFigureOut">
              <a:rPr lang="hr-HR" smtClean="0"/>
              <a:t>12.5.2014.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FB58-7BEF-4354-A881-39E9C05D12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019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033-AB52-44D7-A5AD-51E4168A6E2C}" type="datetimeFigureOut">
              <a:rPr lang="hr-HR" smtClean="0"/>
              <a:t>12.5.2014.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FB58-7BEF-4354-A881-39E9C05D12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707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033-AB52-44D7-A5AD-51E4168A6E2C}" type="datetimeFigureOut">
              <a:rPr lang="hr-HR" smtClean="0"/>
              <a:t>12.5.2014.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FB58-7BEF-4354-A881-39E9C05D12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638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033-AB52-44D7-A5AD-51E4168A6E2C}" type="datetimeFigureOut">
              <a:rPr lang="hr-HR" smtClean="0"/>
              <a:t>12.5.2014.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FB58-7BEF-4354-A881-39E9C05D12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901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033-AB52-44D7-A5AD-51E4168A6E2C}" type="datetimeFigureOut">
              <a:rPr lang="hr-HR" smtClean="0"/>
              <a:t>12.5.2014.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FB58-7BEF-4354-A881-39E9C05D12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84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033-AB52-44D7-A5AD-51E4168A6E2C}" type="datetimeFigureOut">
              <a:rPr lang="hr-HR" smtClean="0"/>
              <a:t>12.5.2014.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FB58-7BEF-4354-A881-39E9C05D12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234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F033-AB52-44D7-A5AD-51E4168A6E2C}" type="datetimeFigureOut">
              <a:rPr lang="hr-HR" smtClean="0"/>
              <a:t>12.5.2014.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FB58-7BEF-4354-A881-39E9C05D12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386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F033-AB52-44D7-A5AD-51E4168A6E2C}" type="datetimeFigureOut">
              <a:rPr lang="hr-HR" smtClean="0"/>
              <a:t>12.5.2014.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0FB58-7BEF-4354-A881-39E9C05D12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947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992" y="86767"/>
            <a:ext cx="8564488" cy="965969"/>
          </a:xfrm>
        </p:spPr>
        <p:txBody>
          <a:bodyPr>
            <a:normAutofit/>
          </a:bodyPr>
          <a:lstStyle/>
          <a:p>
            <a:pPr algn="r"/>
            <a:endParaRPr lang="hr-H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196752"/>
            <a:ext cx="7768952" cy="456456"/>
          </a:xfrm>
        </p:spPr>
        <p:txBody>
          <a:bodyPr>
            <a:normAutofit/>
          </a:bodyPr>
          <a:lstStyle/>
          <a:p>
            <a:pPr algn="r"/>
            <a:endParaRPr lang="hr-H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04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>
              <a:buClr>
                <a:schemeClr val="tx2"/>
              </a:buClr>
              <a:buFont typeface="Courier New" panose="02070309020205020404" pitchFamily="49" charset="0"/>
              <a:buChar char="o"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30777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0</Words>
  <Application>Microsoft Office PowerPoint</Application>
  <PresentationFormat>Prikaz na zaslonu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Office Theme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Ivica Benko</dc:creator>
  <cp:lastModifiedBy>Interv. Kard I</cp:lastModifiedBy>
  <cp:revision>22</cp:revision>
  <dcterms:created xsi:type="dcterms:W3CDTF">2013-11-10T23:43:45Z</dcterms:created>
  <dcterms:modified xsi:type="dcterms:W3CDTF">2014-05-12T13:30:19Z</dcterms:modified>
</cp:coreProperties>
</file>